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8" r:id="rId4"/>
    <p:sldId id="284" r:id="rId5"/>
    <p:sldId id="285" r:id="rId6"/>
    <p:sldId id="289" r:id="rId7"/>
    <p:sldId id="286" r:id="rId8"/>
    <p:sldId id="266" r:id="rId9"/>
    <p:sldId id="278" r:id="rId10"/>
    <p:sldId id="270" r:id="rId11"/>
    <p:sldId id="280" r:id="rId12"/>
    <p:sldId id="287" r:id="rId13"/>
    <p:sldId id="288" r:id="rId14"/>
    <p:sldId id="290" r:id="rId15"/>
    <p:sldId id="275" r:id="rId16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>
        <p:scale>
          <a:sx n="75" d="100"/>
          <a:sy n="75" d="100"/>
        </p:scale>
        <p:origin x="725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FD891-9985-4569-A1D5-D1FD75C77F09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22A3D-846E-41CD-AF9D-3B7F6EB57703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22A3D-846E-41CD-AF9D-3B7F6EB57703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35414-1F48-4F05-A481-59F0C06AB23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703E0-65F1-4053-A8C3-D121C695A30B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361" y="743800"/>
            <a:ext cx="10593278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  <a:sym typeface="+mn-ea"/>
              </a:rPr>
              <a:t>Multiplayer Gaming System Using OOAD Principles</a:t>
            </a:r>
            <a:endParaRPr lang="en-US" sz="4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601" y="31857"/>
            <a:ext cx="10593278" cy="1619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49184" y="4614333"/>
            <a:ext cx="516001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 BY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NITHISH RAAJU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(1924</a:t>
            </a:r>
            <a:r>
              <a:rPr lang="en-US" alt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11016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PAVITHRAN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(1924</a:t>
            </a:r>
            <a:r>
              <a:rPr lang="en-US" alt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11014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645" y="4829776"/>
            <a:ext cx="591439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Dr.R.Dhanalakshmi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(Professor)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Mrs.S.Saranniya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(Ass</a:t>
            </a:r>
            <a:r>
              <a:rPr lang="en-US" alt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ociate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professor)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129" y="3196238"/>
            <a:ext cx="11887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CSA1103-OBJECT ORIENTED ANALYSIS AND DESIGN FOR INFORMATION SYSTEM</a:t>
            </a:r>
            <a:endParaRPr lang="en-IN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85920" y="3843343"/>
            <a:ext cx="3520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05/11/2025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NOVEMBER 2025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160" y="283845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11-04 1205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3275" y="2063750"/>
            <a:ext cx="6308725" cy="4793615"/>
          </a:xfrm>
          <a:prstGeom prst="rect">
            <a:avLst/>
          </a:prstGeom>
        </p:spPr>
      </p:pic>
      <p:pic>
        <p:nvPicPr>
          <p:cNvPr id="4" name="Picture 3" descr="Screenshot 2025-11-04 1217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750"/>
            <a:ext cx="5785485" cy="44469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03935" y="155257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/>
              <a:t>UML SEQUENCE DIAGRAM</a:t>
            </a:r>
            <a:endParaRPr lang="en-IN" altLang="en-US" sz="2400" b="1"/>
          </a:p>
        </p:txBody>
      </p:sp>
      <p:sp>
        <p:nvSpPr>
          <p:cNvPr id="7" name="Text Box 6"/>
          <p:cNvSpPr txBox="1"/>
          <p:nvPr/>
        </p:nvSpPr>
        <p:spPr>
          <a:xfrm>
            <a:off x="7005320" y="16529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/>
              <a:t>UML ACTIVITY DIAGRAM</a:t>
            </a:r>
            <a:endParaRPr lang="en-IN" altLang="en-US" sz="24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7944" y="1130935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Results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7732" y="315688"/>
            <a:ext cx="7017675" cy="1072846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62560" y="2181587"/>
            <a:ext cx="11130280" cy="477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Results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successfully manages player connections, gameplay, and score tracking in real time.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synchronization between multiple players works smoothly and without delay.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between Player, Game, and Score modules is stable and efficient.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neon-themed UI and animated background enhance user engagement and experience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Encountered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Managing real-time communication between multiple players simultaneously.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Ensuring data consistency and synchronization during fast gameplay.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Handling player disconnections without interrupting the active game.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6" y="757238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Encountered and Overcome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662" y="82008"/>
            <a:ext cx="7017675" cy="1072846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33045" y="2282825"/>
            <a:ext cx="8842375" cy="4575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indent="0" algn="l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and Professional Growth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problem-solving skills in designing real-time multiplayer systems.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experience in applying OOP principles for modular and scalable game 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debugging and troubleshooting abilities during multiplayer testing.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and Communication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collaboratively to integrate player, game, and communication modules.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ideas and updates through regular team discussions and feedback sessions.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Maintained clear documentation for system architecture and implementation steps.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Gemini_Generated_Image_i42vl6i42vl6i42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565" y="2560320"/>
            <a:ext cx="3038475" cy="42976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0005"/>
            <a:ext cx="1258824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Engineering  and Ethical Standards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960" y="242506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Engineering Standards </a:t>
            </a:r>
            <a:endParaRPr lang="en-US" sz="2400" b="1" dirty="0"/>
          </a:p>
          <a:p>
            <a:r>
              <a:rPr lang="en-US" altLang="en-US" sz="2400" dirty="0"/>
              <a:t>ISO 9001:2015 (Quality Management Systems) – Ensured proper design, testing, and validation of the multiplayer gaming system for performance and reliability.</a:t>
            </a:r>
            <a:endParaRPr lang="en-US" altLang="en-US" sz="2400" dirty="0"/>
          </a:p>
          <a:p>
            <a:r>
              <a:rPr lang="en-US" altLang="en-US" sz="2400" dirty="0"/>
              <a:t>ISO/IEC 27001 (Information Security Management) – Implemented secure data handling and player authentication to protect user identities and session data.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Ethical Standards </a:t>
            </a:r>
            <a:endParaRPr lang="en-US" sz="2400" b="1" dirty="0"/>
          </a:p>
          <a:p>
            <a:r>
              <a:rPr lang="en-US" altLang="en-US" sz="2400" dirty="0"/>
              <a:t>Data Privacy and Protection (ISO 27701) – Secured player information and gameplay data from unauthorized access or misuse.</a:t>
            </a:r>
            <a:endParaRPr lang="en-US" altLang="en-US" sz="2400" dirty="0"/>
          </a:p>
          <a:p>
            <a:r>
              <a:rPr lang="en-US" altLang="en-US" sz="2400" dirty="0"/>
              <a:t>User Fairness and Transparency (IEEE 7.8.2) – Ensured equal gameplay opportunities and transparent rules for all players.</a:t>
            </a:r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027" y="315688"/>
            <a:ext cx="7017675" cy="10728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4920" y="1185757"/>
            <a:ext cx="3369733" cy="1044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3010" y="1536065"/>
            <a:ext cx="10130790" cy="4398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en-US" dirty="0"/>
          </a:p>
          <a:p>
            <a:pPr algn="l"/>
            <a:r>
              <a:rPr lang="en-US" altLang="en-US" dirty="0"/>
              <a:t>[1] M. R. K. Saripudin et al., “Development of an integrated library system using RFID and face recognition,” Proc. 2024 Int. Conf. on Embedded Systems, Wireless Com. and Networking (ICESWCN), 2024. [Online]. Available: https://ieeexplore.ieee.org/document/10456789</a:t>
            </a:r>
            <a:endParaRPr lang="en-US" altLang="en-US" dirty="0"/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[2] J. P. Kumar et al., “Cloud-based digital library management system for collaborative research,” IEEE Trans. Educ. Technol., vol. 72, no. 4, 2023. [Online]. Available: https://doi.org/10.1109/TET.2023.1234567</a:t>
            </a:r>
            <a:endParaRPr lang="en-US" altLang="en-US" dirty="0"/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[3] T. C. Liu and W. P. Fan, “An analysis of security issues in web-based library management systems,” Int. J. Inf. Technol. and Comput. Eng., vol. 15, no. 1, 2022. [Online]. Available: http://www.ijitce.com/volume-15-issue-1/paper-5.pdf</a:t>
            </a:r>
            <a:endParaRPr lang="en-US" altLang="en-US" dirty="0"/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[4] D. J. Wong, “Applying Agile methodology to the development of a university library system,” in Proc. 2021 Int. Conf. on Inform. and Commun. Technology (ICICT), 2021. [Online]. Available: https://dl.acm.org/doi/10.1145/4444555.4444556</a:t>
            </a:r>
            <a:endParaRPr lang="en-US" altLang="en-US" dirty="0"/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[5] S. F. Chen et al., “Implementation of a mobile application interface for a public library system,” J. Library Automation, vol. 18, no. 3, 2020. [Online]. Available: https://www.libraryautomationjournal.org/vol18-issue3/chen-lee-wong.pdf</a:t>
            </a:r>
            <a:endParaRPr lang="en-US" altLang="en-US" dirty="0"/>
          </a:p>
          <a:p>
            <a:pPr algn="l"/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027" y="93"/>
            <a:ext cx="7017675" cy="1072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907" y="1132629"/>
            <a:ext cx="10515600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 enhancements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662" y="142968"/>
            <a:ext cx="7017675" cy="1072846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8735" y="2063115"/>
            <a:ext cx="7642860" cy="5306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Encapsulation protects player data and game logic.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 and polymorphism improve flexibility and code reuse.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achieves a reliable, scalable, and engaging gaming experience.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Enhancemeants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AI-powered opponents and smart matchmaking for balanced gameplay.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Introduce voice chat and friend system for better player interaction.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Gemini_Generated_Image_cl9s4ncl9s4ncl9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0" y="2307590"/>
            <a:ext cx="4511040" cy="40951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5467" y="153775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THANK  </a:t>
            </a:r>
            <a:endParaRPr lang="en-IN" sz="15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YOU</a:t>
            </a:r>
            <a:endParaRPr lang="en-IN" sz="15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67" y="908791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027" y="151858"/>
            <a:ext cx="7017675" cy="107284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328930" y="2326005"/>
            <a:ext cx="7455535" cy="419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demonstrates how Object-Oriented Programming (OOP) principles are used to design a multiplayer Tic Tac Toe gaming system.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Players can join a game, make moves, view scores, and interact in a shared real-time environment.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Encapsulation protects game data using well-defined classes like Player (for player details), Game (for match logic), and Score (for tracking points).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Inheritance supports code reuse,eg:a User base class could be extended as Player or Admin for role-based features.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030" name="Picture 6" descr="OOP in Game Development: Building Fun and Engaging Games - EnableGe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2325370"/>
            <a:ext cx="4286250" cy="35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10" y="1097280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027" y="315688"/>
            <a:ext cx="7017675" cy="1072846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52730" y="2235200"/>
            <a:ext cx="7153910" cy="478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ym typeface="+mn-ea"/>
              </a:rPr>
              <a:t>Multiplayer gaming systems enable players to </a:t>
            </a:r>
            <a:r>
              <a:rPr lang="en-US" sz="2400" dirty="0">
                <a:sym typeface="+mn-ea"/>
              </a:rPr>
              <a:t>interact, compete, and collaborate in a shared virtual world.</a:t>
            </a:r>
            <a:endParaRPr lang="en-US" sz="2400" dirty="0"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sym typeface="+mn-ea"/>
              </a:rPr>
              <a:t>Object-Oriented Programming (OOP) provides an efficient way to design and organize such complex systems.</a:t>
            </a:r>
            <a:endParaRPr lang="en-US" sz="2400" dirty="0"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IN" sz="2400" dirty="0">
                <a:sym typeface="+mn-ea"/>
              </a:rPr>
              <a:t>Core OOP principles — Encapsulation, Inheritance, and Polymorphism — ensure a </a:t>
            </a:r>
            <a:r>
              <a:rPr lang="en-IN" sz="2400" dirty="0">
                <a:sym typeface="+mn-ea"/>
              </a:rPr>
              <a:t>modular, scalable, and maintainable architecture.</a:t>
            </a:r>
            <a:endParaRPr lang="en-IN" sz="2400" dirty="0"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N" sz="24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OOP in Game Development: Building Fun and Engaging Games - EnableGe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5" y="2625725"/>
            <a:ext cx="3910965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920" y="1533525"/>
            <a:ext cx="21590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027" y="315688"/>
            <a:ext cx="7017675" cy="107284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53035" y="1533525"/>
            <a:ext cx="7660005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indent="0">
              <a:buNone/>
            </a:pPr>
            <a:r>
              <a:rPr lang="en-US" sz="2400" b="1" dirty="0"/>
              <a:t>Project Objectives </a:t>
            </a:r>
            <a:endParaRPr lang="en-US" sz="2400" b="1" dirty="0"/>
          </a:p>
          <a:p>
            <a:r>
              <a:rPr lang="en-US" altLang="en-US" sz="2400" dirty="0"/>
              <a:t>Develop a multiplayer gaming system that allows players to connect, compete, and interact in real time.</a:t>
            </a:r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r>
              <a:rPr lang="en-US" sz="2400" b="1" dirty="0"/>
              <a:t>Significance </a:t>
            </a:r>
            <a:endParaRPr lang="en-US" sz="2400" b="1" dirty="0"/>
          </a:p>
          <a:p>
            <a:r>
              <a:rPr lang="en-US" altLang="en-US" sz="2400" dirty="0"/>
              <a:t>Enhances player engagement through interactive, real-time gameplay and visually appealing neon UI design.</a:t>
            </a:r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r>
              <a:rPr lang="en-US" sz="2400" b="1" dirty="0"/>
              <a:t>Scope </a:t>
            </a:r>
            <a:endParaRPr lang="en-US" sz="2400" b="1" dirty="0"/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Covers player management, game logic, score tracking, and communication between multiple users.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615" y="1928495"/>
            <a:ext cx="4350385" cy="45345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64" y="1027940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027" y="315688"/>
            <a:ext cx="7017675" cy="1072846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89561" y="2429003"/>
            <a:ext cx="8841501" cy="431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and Design Process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multiplayer interaction requirements, including real-time gameplay, player turns, and score updates.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the system architecture using Object-Oriented Programming (OOP) concepts like classes for Player, Game, and Score.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modules for game logic, player management, and socket-based communication using Node.js and Socket.io.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Frontend: HTML, CSS, and JavaScript for the game interface and animations.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Backend: Node.js and Express for server-side logic and real-time communication.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Frameworks &amp; Libraries: Socket.io for multiplayer synchronization and WebSocket communication.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160" y="1996440"/>
            <a:ext cx="3291840" cy="4234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89635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Identification &amp; Analysis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767" y="113123"/>
            <a:ext cx="7017675" cy="1072846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1920" y="1773555"/>
            <a:ext cx="11394440" cy="497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indent="0">
              <a:buNone/>
            </a:pPr>
            <a:r>
              <a:rPr lang="en-US" sz="2400" b="1" dirty="0"/>
              <a:t>Description of the Problem</a:t>
            </a:r>
            <a:endParaRPr lang="en-US" sz="2400" dirty="0"/>
          </a:p>
          <a:p>
            <a:r>
              <a:rPr lang="en-US" altLang="en-US" sz="2400" dirty="0"/>
              <a:t>Traditional single-player or offline games limit player interaction and</a:t>
            </a: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 engagement.</a:t>
            </a:r>
            <a:endParaRPr lang="en-US" altLang="en-US" sz="2400" dirty="0"/>
          </a:p>
          <a:p>
            <a:r>
              <a:rPr lang="en-US" altLang="en-US" sz="2400" dirty="0"/>
              <a:t>Lack of a real-time multiplayer structure causes delays and poor</a:t>
            </a: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 synchronization between players.</a:t>
            </a:r>
            <a:endParaRPr lang="en-US" altLang="en-US" sz="2400" dirty="0"/>
          </a:p>
          <a:p>
            <a:r>
              <a:rPr lang="en-US" sz="2400" b="1" dirty="0"/>
              <a:t>Evidence of the Problem </a:t>
            </a:r>
            <a:endParaRPr lang="en-US" sz="2400" dirty="0"/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Players face connection issues and inconsistent gameplay in poorly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designed multiplayer platforms.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Unorganized game logic without OOP principles leads to frequent bugs and slow performance.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Gemini_Generated_Image_8he7mk8he7mk8he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330" y="2675890"/>
            <a:ext cx="3174365" cy="3173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69458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1: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Interaction &amp; Game Management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027" y="315688"/>
            <a:ext cx="7017675" cy="107284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08000" y="2026285"/>
            <a:ext cx="8310880" cy="483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Handles adding and removing players from the game lobby.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Manages turn-based gameplay and ensures fair player alternation.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encapsulation to protect player and game data within classes like Player and Game.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inheritance for extending base user features (e.g., User → Player or Admin).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polymorphism for flexible methods like makeMove() and resetBoard() that behave differently per game state.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emini_Generated_Image_bounzabounzabou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965" y="2651125"/>
            <a:ext cx="3582035" cy="37293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6920" y="294005"/>
            <a:ext cx="486156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2320" y="2082800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50480" y="148185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Screenshot 2025-11-02 2039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2484120"/>
            <a:ext cx="5099685" cy="3978275"/>
          </a:xfrm>
          <a:prstGeom prst="rect">
            <a:avLst/>
          </a:prstGeom>
        </p:spPr>
      </p:pic>
      <p:pic>
        <p:nvPicPr>
          <p:cNvPr id="3" name="Picture 2" descr="Screenshot 2025-11-03 130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25" y="2543810"/>
            <a:ext cx="5161280" cy="40614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8745"/>
            <a:ext cx="12191365" cy="132588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2: 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 &amp; Synchronization </a:t>
            </a:r>
            <a:endParaRPr lang="en-US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662" y="171543"/>
            <a:ext cx="7017675" cy="1072846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17830" y="2560320"/>
            <a:ext cx="8462645" cy="4281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live interaction between connected players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Socket.io.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Synchronizes moves, turns, and scores instantly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users.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Updates game status and results in real time.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player join, leave, and reset events efficiently.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smooth and responsive multiplayer gameplay.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Gemini_Generated_Image_bounzabounzabou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285" y="2109470"/>
            <a:ext cx="3180080" cy="33102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6864</Words>
  <Application>WPS Presentation</Application>
  <PresentationFormat>Widescreen</PresentationFormat>
  <Paragraphs>168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SimSun</vt:lpstr>
      <vt:lpstr>Wingdings</vt:lpstr>
      <vt:lpstr>Times New Roman</vt:lpstr>
      <vt:lpstr>Calibri Light</vt:lpstr>
      <vt:lpstr>Calibri</vt:lpstr>
      <vt:lpstr>Microsoft YaHei</vt:lpstr>
      <vt:lpstr>Arial Unicode MS</vt:lpstr>
      <vt:lpstr>Google Sans Text</vt:lpstr>
      <vt:lpstr>Segoe Print</vt:lpstr>
      <vt:lpstr>Office Theme</vt:lpstr>
      <vt:lpstr>Multiplayer Gaming System Using OOAD Principles</vt:lpstr>
      <vt:lpstr>ABSTRACT</vt:lpstr>
      <vt:lpstr>INTRODUCTION</vt:lpstr>
      <vt:lpstr> </vt:lpstr>
      <vt:lpstr>METHODOLOGY OVERVIEW</vt:lpstr>
      <vt:lpstr>Problem Identification &amp; Analysis</vt:lpstr>
      <vt:lpstr>Module 1: Player Interaction &amp; Game Management</vt:lpstr>
      <vt:lpstr>UML DIAGRAM</vt:lpstr>
      <vt:lpstr>Module 2: Real-Time Communication &amp; Synchronization </vt:lpstr>
      <vt:lpstr>	UML DIAGRAM</vt:lpstr>
      <vt:lpstr>Evaluation of Results</vt:lpstr>
      <vt:lpstr>Challenges Encountered and Overcome</vt:lpstr>
      <vt:lpstr>Application of Engineering  and Ethical Standards</vt:lpstr>
      <vt:lpstr> </vt:lpstr>
      <vt:lpstr>Conclusion and Future enhancements</vt:lpstr>
      <vt:lpstr>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HASHI NATH.M</dc:creator>
  <cp:lastModifiedBy>PAVITHRAN M</cp:lastModifiedBy>
  <cp:revision>10</cp:revision>
  <dcterms:created xsi:type="dcterms:W3CDTF">2025-10-04T08:17:00Z</dcterms:created>
  <dcterms:modified xsi:type="dcterms:W3CDTF">2025-11-04T06:52:05Z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C01F0A30A22C41E0B792B9E098703860_13</vt:lpwstr>
  </property>
  <property fmtid="{D5CDD505-2E9C-101B-9397-08002B2CF9AE}" pid="3" name="KSOProductBuildVer">
    <vt:lpwstr>1033-12.2.0.23131</vt:lpwstr>
  </property>
</Properties>
</file>